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617" r:id="rId16"/>
    <p:sldId id="584" r:id="rId17"/>
    <p:sldId id="585" r:id="rId18"/>
    <p:sldId id="586" r:id="rId19"/>
    <p:sldId id="587" r:id="rId20"/>
    <p:sldId id="588" r:id="rId21"/>
    <p:sldId id="618" r:id="rId22"/>
    <p:sldId id="589" r:id="rId23"/>
    <p:sldId id="590" r:id="rId24"/>
    <p:sldId id="591" r:id="rId25"/>
    <p:sldId id="592" r:id="rId26"/>
    <p:sldId id="593" r:id="rId27"/>
    <p:sldId id="594" r:id="rId28"/>
    <p:sldId id="595" r:id="rId29"/>
    <p:sldId id="596" r:id="rId30"/>
    <p:sldId id="597" r:id="rId31"/>
    <p:sldId id="619" r:id="rId32"/>
    <p:sldId id="598" r:id="rId33"/>
    <p:sldId id="599" r:id="rId34"/>
    <p:sldId id="600" r:id="rId35"/>
    <p:sldId id="620" r:id="rId36"/>
    <p:sldId id="601" r:id="rId37"/>
    <p:sldId id="602" r:id="rId38"/>
    <p:sldId id="603" r:id="rId39"/>
    <p:sldId id="604" r:id="rId40"/>
    <p:sldId id="605" r:id="rId41"/>
    <p:sldId id="621" r:id="rId42"/>
    <p:sldId id="606" r:id="rId43"/>
    <p:sldId id="607" r:id="rId44"/>
    <p:sldId id="608" r:id="rId45"/>
    <p:sldId id="609" r:id="rId46"/>
    <p:sldId id="610" r:id="rId47"/>
    <p:sldId id="611" r:id="rId48"/>
    <p:sldId id="612" r:id="rId49"/>
    <p:sldId id="613" r:id="rId50"/>
    <p:sldId id="614" r:id="rId51"/>
    <p:sldId id="615" r:id="rId52"/>
    <p:sldId id="616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4" userDrawn="1">
          <p15:clr>
            <a:srgbClr val="A4A3A4"/>
          </p15:clr>
        </p15:guide>
        <p15:guide id="2" pos="3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44"/>
        <p:guide pos="3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296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0.xml"/><Relationship Id="rId1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12.png"/><Relationship Id="rId1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13.png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14.png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13.xml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16.png"/><Relationship Id="rId1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../media/image18.png"/><Relationship Id="rId3" Type="http://schemas.openxmlformats.org/officeDocument/2006/relationships/tags" Target="../tags/tag80.xml"/><Relationship Id="rId2" Type="http://schemas.openxmlformats.org/officeDocument/2006/relationships/image" Target="../media/image17.png"/><Relationship Id="rId13" Type="http://schemas.openxmlformats.org/officeDocument/2006/relationships/notesSlide" Target="../notesSlides/notesSlide1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19.png"/><Relationship Id="rId1" Type="http://schemas.openxmlformats.org/officeDocument/2006/relationships/tags" Target="../tags/tag8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20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21.png"/><Relationship Id="rId1" Type="http://schemas.openxmlformats.org/officeDocument/2006/relationships/tags" Target="../tags/tag10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22.png"/><Relationship Id="rId1" Type="http://schemas.openxmlformats.org/officeDocument/2006/relationships/tags" Target="../tags/tag10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23.png"/><Relationship Id="rId1" Type="http://schemas.openxmlformats.org/officeDocument/2006/relationships/tags" Target="../tags/tag10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image" Target="../media/image24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image" Target="../media/image26.png"/><Relationship Id="rId3" Type="http://schemas.openxmlformats.org/officeDocument/2006/relationships/tags" Target="../tags/tag123.xml"/><Relationship Id="rId2" Type="http://schemas.openxmlformats.org/officeDocument/2006/relationships/image" Target="../media/image25.png"/><Relationship Id="rId13" Type="http://schemas.openxmlformats.org/officeDocument/2006/relationships/notesSlide" Target="../notesSlides/notesSlide2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27.png"/><Relationship Id="rId1" Type="http://schemas.openxmlformats.org/officeDocument/2006/relationships/tags" Target="../tags/tag13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image" Target="../media/image28.png"/><Relationship Id="rId1" Type="http://schemas.openxmlformats.org/officeDocument/2006/relationships/tags" Target="../tags/tag13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image" Target="../media/image29.png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30.png"/><Relationship Id="rId10" Type="http://schemas.openxmlformats.org/officeDocument/2006/relationships/notesSlide" Target="../notesSlides/notesSlide25.xml"/><Relationship Id="rId1" Type="http://schemas.openxmlformats.org/officeDocument/2006/relationships/tags" Target="../tags/tag15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image" Target="../media/image31.png"/><Relationship Id="rId1" Type="http://schemas.openxmlformats.org/officeDocument/2006/relationships/tags" Target="../tags/tag158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image" Target="../media/image32.png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4.png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image" Target="../media/image34.png"/><Relationship Id="rId3" Type="http://schemas.openxmlformats.org/officeDocument/2006/relationships/tags" Target="../tags/tag169.xml"/><Relationship Id="rId2" Type="http://schemas.openxmlformats.org/officeDocument/2006/relationships/image" Target="../media/image33.png"/><Relationship Id="rId12" Type="http://schemas.openxmlformats.org/officeDocument/2006/relationships/notesSlide" Target="../notesSlides/notesSlide2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75.xml"/><Relationship Id="rId1" Type="http://schemas.openxmlformats.org/officeDocument/2006/relationships/tags" Target="../tags/tag168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image" Target="../media/image35.png"/><Relationship Id="rId12" Type="http://schemas.openxmlformats.org/officeDocument/2006/relationships/notesSlide" Target="../notesSlides/notesSlide2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4.xml"/><Relationship Id="rId1" Type="http://schemas.openxmlformats.org/officeDocument/2006/relationships/tags" Target="../tags/tag17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image" Target="../media/image36.png"/><Relationship Id="rId11" Type="http://schemas.openxmlformats.org/officeDocument/2006/relationships/notesSlide" Target="../notesSlides/notesSlide29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8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image" Target="../media/image37.png"/><Relationship Id="rId1" Type="http://schemas.openxmlformats.org/officeDocument/2006/relationships/tags" Target="../tags/tag19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image" Target="../media/image38.png"/><Relationship Id="rId10" Type="http://schemas.openxmlformats.org/officeDocument/2006/relationships/notesSlide" Target="../notesSlides/notesSlide30.xml"/><Relationship Id="rId1" Type="http://schemas.openxmlformats.org/officeDocument/2006/relationships/tags" Target="../tags/tag19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20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image" Target="../media/image40.png"/><Relationship Id="rId1" Type="http://schemas.openxmlformats.org/officeDocument/2006/relationships/tags" Target="../tags/tag207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image" Target="../media/image41.png"/><Relationship Id="rId1" Type="http://schemas.openxmlformats.org/officeDocument/2006/relationships/tags" Target="../tags/tag213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image" Target="../media/image42.png"/><Relationship Id="rId1" Type="http://schemas.openxmlformats.org/officeDocument/2006/relationships/tags" Target="../tags/tag217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image" Target="../media/image43.png"/><Relationship Id="rId1" Type="http://schemas.openxmlformats.org/officeDocument/2006/relationships/tags" Target="../tags/tag22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image" Target="../media/image44.png"/><Relationship Id="rId1" Type="http://schemas.openxmlformats.org/officeDocument/2006/relationships/tags" Target="../tags/tag224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6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image" Target="../media/image45.png"/><Relationship Id="rId1" Type="http://schemas.openxmlformats.org/officeDocument/2006/relationships/tags" Target="../tags/tag229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image" Target="../media/image47.png"/><Relationship Id="rId3" Type="http://schemas.openxmlformats.org/officeDocument/2006/relationships/tags" Target="../tags/tag236.xml"/><Relationship Id="rId2" Type="http://schemas.openxmlformats.org/officeDocument/2006/relationships/image" Target="../media/image46.png"/><Relationship Id="rId14" Type="http://schemas.openxmlformats.org/officeDocument/2006/relationships/notesSlide" Target="../notesSlides/notesSlide37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tags" Target="../tags/tag23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image" Target="../media/image48.png"/><Relationship Id="rId12" Type="http://schemas.openxmlformats.org/officeDocument/2006/relationships/notesSlide" Target="../notesSlides/notesSlide3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53.xml"/><Relationship Id="rId1" Type="http://schemas.openxmlformats.org/officeDocument/2006/relationships/tags" Target="../tags/tag24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image" Target="../media/image49.png"/><Relationship Id="rId1" Type="http://schemas.openxmlformats.org/officeDocument/2006/relationships/tags" Target="../tags/tag254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0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image" Target="../media/image50.png"/><Relationship Id="rId1" Type="http://schemas.openxmlformats.org/officeDocument/2006/relationships/tags" Target="../tags/tag259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image" Target="../media/image51.png"/><Relationship Id="rId10" Type="http://schemas.openxmlformats.org/officeDocument/2006/relationships/notesSlide" Target="../notesSlides/notesSlide41.xml"/><Relationship Id="rId1" Type="http://schemas.openxmlformats.org/officeDocument/2006/relationships/tags" Target="../tags/tag265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image" Target="../media/image52.png"/><Relationship Id="rId10" Type="http://schemas.openxmlformats.org/officeDocument/2006/relationships/notesSlide" Target="../notesSlides/notesSlide42.xml"/><Relationship Id="rId1" Type="http://schemas.openxmlformats.org/officeDocument/2006/relationships/tags" Target="../tags/tag27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image" Target="../media/image53.png"/><Relationship Id="rId1" Type="http://schemas.openxmlformats.org/officeDocument/2006/relationships/tags" Target="../tags/tag27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image" Target="../media/image54.png"/><Relationship Id="rId1" Type="http://schemas.openxmlformats.org/officeDocument/2006/relationships/tags" Target="../tags/tag2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8.xml"/><Relationship Id="rId1" Type="http://schemas.openxmlformats.org/officeDocument/2006/relationships/tags" Target="../tags/tag20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image" Target="../media/image55.png"/><Relationship Id="rId10" Type="http://schemas.openxmlformats.org/officeDocument/2006/relationships/notesSlide" Target="../notesSlides/notesSlide45.xml"/><Relationship Id="rId1" Type="http://schemas.openxmlformats.org/officeDocument/2006/relationships/tags" Target="../tags/tag28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7.png"/><Relationship Id="rId1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8.png"/><Relationship Id="rId1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9.png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10.png"/><Relationship Id="rId1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3820" y="2781300"/>
            <a:ext cx="69437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1196975"/>
            <a:ext cx="7299960" cy="378904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021070" y="1557020"/>
            <a:ext cx="2259330" cy="37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337040" y="1557020"/>
            <a:ext cx="737870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584065" y="2083435"/>
            <a:ext cx="1577975" cy="364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9336405" y="2637155"/>
            <a:ext cx="735330" cy="370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439920" y="3141345"/>
            <a:ext cx="145796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7032625" y="3141345"/>
            <a:ext cx="195135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548005"/>
            <a:ext cx="6485890" cy="540512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160010" y="4077335"/>
            <a:ext cx="15608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319645" y="4077335"/>
            <a:ext cx="15608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0545" y="1590675"/>
            <a:ext cx="6010275" cy="36766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700010" y="3429000"/>
            <a:ext cx="11112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151630" y="3933190"/>
            <a:ext cx="1097280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808345" y="3933190"/>
            <a:ext cx="1967230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4525" y="1337310"/>
            <a:ext cx="8260715" cy="36576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25190" y="2326005"/>
            <a:ext cx="164846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9480550" y="1684655"/>
            <a:ext cx="480695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240780" y="3573145"/>
            <a:ext cx="29464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4090" y="570230"/>
            <a:ext cx="6875145" cy="527621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7546975" y="838835"/>
            <a:ext cx="14922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516630" y="1343025"/>
            <a:ext cx="72199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4883785" y="1343025"/>
            <a:ext cx="189992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7186295" y="3502025"/>
            <a:ext cx="180086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516630" y="4005580"/>
            <a:ext cx="67691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4982210" y="4028440"/>
            <a:ext cx="239522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501650"/>
            <a:ext cx="6322060" cy="50355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656455" y="2132965"/>
            <a:ext cx="45847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138170" y="2637155"/>
            <a:ext cx="1393825" cy="35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648075" y="3861435"/>
            <a:ext cx="14351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143885" y="4293235"/>
            <a:ext cx="6985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334010"/>
            <a:ext cx="58293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2277110"/>
            <a:ext cx="5781675" cy="39338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719830" y="836930"/>
            <a:ext cx="122745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224020" y="3141345"/>
            <a:ext cx="975360" cy="38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288030" y="3550920"/>
            <a:ext cx="11112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3648075" y="4581525"/>
            <a:ext cx="14947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3344545" y="5013325"/>
            <a:ext cx="62293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4584065" y="5013325"/>
            <a:ext cx="53467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3216275" y="5517515"/>
            <a:ext cx="1413510" cy="38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621030"/>
            <a:ext cx="6901180" cy="506349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944110" y="3091180"/>
            <a:ext cx="2508250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700010" y="4437380"/>
            <a:ext cx="18224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439920" y="5013325"/>
            <a:ext cx="752475" cy="34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2605" y="413385"/>
            <a:ext cx="6433820" cy="57061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668895" y="549910"/>
            <a:ext cx="16383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358640" y="1054100"/>
            <a:ext cx="71755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604250" y="2277745"/>
            <a:ext cx="77406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358640" y="2853055"/>
            <a:ext cx="655320" cy="33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6014085" y="2830830"/>
            <a:ext cx="1306830" cy="359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8285480" y="4436745"/>
            <a:ext cx="1071880" cy="30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4430395" y="4869180"/>
            <a:ext cx="1232535" cy="369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875" y="656590"/>
            <a:ext cx="7348855" cy="515048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595495" y="2113280"/>
            <a:ext cx="11112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819900" y="2113280"/>
            <a:ext cx="184340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819900" y="4409440"/>
            <a:ext cx="2453005" cy="3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595495" y="4911725"/>
            <a:ext cx="256794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3725" y="728980"/>
            <a:ext cx="6216650" cy="51574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607935" y="2074545"/>
            <a:ext cx="1584325" cy="44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505960" y="2546350"/>
            <a:ext cx="8242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813040" y="3540760"/>
            <a:ext cx="137858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561205" y="3973195"/>
            <a:ext cx="870585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385435" y="4869180"/>
            <a:ext cx="21043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1045845"/>
            <a:ext cx="6469380" cy="45307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078980" y="2925445"/>
            <a:ext cx="1598295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544560" y="4365625"/>
            <a:ext cx="4940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728210" y="4797425"/>
            <a:ext cx="106743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867410"/>
            <a:ext cx="6375400" cy="473773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904605" y="1269365"/>
            <a:ext cx="49847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799965" y="1772920"/>
            <a:ext cx="11112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248525" y="2709545"/>
            <a:ext cx="1263015" cy="41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729095" y="4293235"/>
            <a:ext cx="2023745" cy="29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636270"/>
            <a:ext cx="6127115" cy="532638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232400" y="1701165"/>
            <a:ext cx="14693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320280" y="3224530"/>
            <a:ext cx="1774825" cy="328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656455" y="3634105"/>
            <a:ext cx="4914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952490" y="3717290"/>
            <a:ext cx="2592070" cy="316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808345" y="5085715"/>
            <a:ext cx="219456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8544560" y="5085715"/>
            <a:ext cx="5524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4697095" y="5589270"/>
            <a:ext cx="1705610" cy="370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476885"/>
            <a:ext cx="58864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4076700"/>
            <a:ext cx="5772150" cy="17907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368165" y="2205355"/>
            <a:ext cx="22352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256270" y="3069590"/>
            <a:ext cx="954405" cy="462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288665" y="3622675"/>
            <a:ext cx="1164590" cy="354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6672580" y="4004945"/>
            <a:ext cx="2102485" cy="347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3863975" y="4437380"/>
            <a:ext cx="1899285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4008120" y="5445760"/>
            <a:ext cx="1898650" cy="33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6744335" y="5373370"/>
            <a:ext cx="18757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2920" y="494030"/>
            <a:ext cx="6517005" cy="552069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7968615" y="909320"/>
            <a:ext cx="1814195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423795" y="1412875"/>
            <a:ext cx="18757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936365" y="2493010"/>
            <a:ext cx="2075180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888480" y="2493010"/>
            <a:ext cx="2085340" cy="34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6167120" y="4004945"/>
            <a:ext cx="2153920" cy="37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473710"/>
            <a:ext cx="6383655" cy="517779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096635" y="2532380"/>
            <a:ext cx="179514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472170" y="3069590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352040" y="3573145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944110" y="4149090"/>
            <a:ext cx="1658620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7379335" y="5205730"/>
            <a:ext cx="1662430" cy="38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9925" y="474980"/>
            <a:ext cx="6188710" cy="55352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099685" y="916940"/>
            <a:ext cx="1593850" cy="36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041640" y="1921510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301240" y="2495550"/>
            <a:ext cx="1660525" cy="34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792220" y="2976880"/>
            <a:ext cx="1696720" cy="37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6247765" y="2997835"/>
            <a:ext cx="1635125" cy="35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863975" y="4509135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6384290" y="4509135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617855"/>
            <a:ext cx="6351270" cy="528256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863975" y="1989455"/>
            <a:ext cx="180721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24555" y="2493645"/>
            <a:ext cx="5041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656455" y="2493645"/>
            <a:ext cx="10668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432175" y="3044190"/>
            <a:ext cx="1322705" cy="38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928745" y="4581525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344545" y="5085715"/>
            <a:ext cx="90487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6115" y="1144270"/>
            <a:ext cx="5743575" cy="41624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933950" y="1628775"/>
            <a:ext cx="591820" cy="34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278505" y="2061210"/>
            <a:ext cx="17202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782695" y="3933190"/>
            <a:ext cx="1676400" cy="34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350895" y="4365625"/>
            <a:ext cx="149606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8785" y="472440"/>
            <a:ext cx="6679565" cy="55105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730625" y="1148715"/>
            <a:ext cx="1938020" cy="387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084830" y="1629410"/>
            <a:ext cx="1671955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587115" y="3925570"/>
            <a:ext cx="1670050" cy="33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658870" y="4427855"/>
            <a:ext cx="1646555" cy="292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8460" y="1014730"/>
            <a:ext cx="6956425" cy="42811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330190" y="1917065"/>
            <a:ext cx="14211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16315" y="2421255"/>
            <a:ext cx="98742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584065" y="2925445"/>
            <a:ext cx="13322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087620" y="3933190"/>
            <a:ext cx="168084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13430" y="549275"/>
            <a:ext cx="57531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1680" y="3491230"/>
            <a:ext cx="5772150" cy="21717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584700" y="1556385"/>
            <a:ext cx="1511935" cy="28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6096000" y="2596515"/>
            <a:ext cx="906780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4142105" y="3010535"/>
            <a:ext cx="906780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4656455" y="3645535"/>
            <a:ext cx="1320800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254750" y="4777740"/>
            <a:ext cx="684530" cy="27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4224020" y="5157470"/>
            <a:ext cx="979805" cy="288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8245" y="379730"/>
            <a:ext cx="5024120" cy="574484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944110" y="379730"/>
            <a:ext cx="1328420" cy="273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799965" y="1598930"/>
            <a:ext cx="1743075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007610" y="3213100"/>
            <a:ext cx="1696085" cy="293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872355" y="3541395"/>
            <a:ext cx="1670050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520055" y="5085715"/>
            <a:ext cx="1263015" cy="358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518660" y="5415915"/>
            <a:ext cx="680720" cy="358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5736590" y="5483860"/>
            <a:ext cx="1126490" cy="290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4584065" y="5877560"/>
            <a:ext cx="71628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459740"/>
            <a:ext cx="6055995" cy="532892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439920" y="2277110"/>
            <a:ext cx="1895475" cy="290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5434965" y="3211830"/>
            <a:ext cx="994410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008120" y="3645535"/>
            <a:ext cx="1182370" cy="297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439920" y="4567555"/>
            <a:ext cx="1998980" cy="268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4063365" y="4920615"/>
            <a:ext cx="520065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5211445" y="4920615"/>
            <a:ext cx="1227455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063365" y="5351145"/>
            <a:ext cx="793750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9790" y="986155"/>
            <a:ext cx="8166100" cy="42043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072255" y="1332865"/>
            <a:ext cx="2646045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424555" y="1937385"/>
            <a:ext cx="819785" cy="367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510530" y="1890395"/>
            <a:ext cx="1132840" cy="414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429635" y="2508885"/>
            <a:ext cx="1837055" cy="379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003675" y="4326255"/>
            <a:ext cx="2555240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3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5270" y="650240"/>
            <a:ext cx="6808470" cy="525907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206490" y="894080"/>
            <a:ext cx="472440" cy="337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3874135" y="1487170"/>
            <a:ext cx="1278890" cy="319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378960" y="2998470"/>
            <a:ext cx="222948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3877945" y="3528060"/>
            <a:ext cx="707390" cy="358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4378960" y="4653915"/>
            <a:ext cx="2229485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3906520" y="5229225"/>
            <a:ext cx="668020" cy="280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628775"/>
            <a:ext cx="10873740" cy="305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1850" y="404495"/>
            <a:ext cx="5901690" cy="56102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872990" y="1268730"/>
            <a:ext cx="1352550" cy="29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336415" y="1629410"/>
            <a:ext cx="577215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663565" y="1664335"/>
            <a:ext cx="562610" cy="298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336415" y="2061210"/>
            <a:ext cx="1504315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656455" y="4869180"/>
            <a:ext cx="1439545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2920" y="593725"/>
            <a:ext cx="6664960" cy="52304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656455" y="883285"/>
            <a:ext cx="1623695" cy="391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079875" y="1341120"/>
            <a:ext cx="15443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584700" y="4437380"/>
            <a:ext cx="15443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0260" y="480060"/>
            <a:ext cx="5461635" cy="51955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790440" y="1557020"/>
            <a:ext cx="989330" cy="405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718685" y="3285490"/>
            <a:ext cx="1332865" cy="391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215130" y="3716020"/>
            <a:ext cx="670560" cy="407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0940" y="879475"/>
            <a:ext cx="7898765" cy="426148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236085" y="2065655"/>
            <a:ext cx="1436370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567940" y="2708910"/>
            <a:ext cx="1834515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4520" y="1814195"/>
            <a:ext cx="5934075" cy="32289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816090" y="2061210"/>
            <a:ext cx="1582420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584065" y="2479675"/>
            <a:ext cx="14211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427085" y="2925445"/>
            <a:ext cx="44958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511675" y="3357245"/>
            <a:ext cx="1584960" cy="40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7482840" y="3352165"/>
            <a:ext cx="14211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469130" y="3846830"/>
            <a:ext cx="962025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5620" y="1404620"/>
            <a:ext cx="8620125" cy="40481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008120" y="1844675"/>
            <a:ext cx="194627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072130" y="2564765"/>
            <a:ext cx="1029970" cy="391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304155" y="2564765"/>
            <a:ext cx="77978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143885" y="3231515"/>
            <a:ext cx="2392045" cy="379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9625" y="981075"/>
            <a:ext cx="5791200" cy="46196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880100" y="2277110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808345" y="3284855"/>
            <a:ext cx="2106930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112760" y="3716655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063750" y="4220845"/>
            <a:ext cx="2075180" cy="38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008120" y="4725035"/>
            <a:ext cx="2186940" cy="38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7395" y="1043940"/>
            <a:ext cx="56959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38500" y="3069590"/>
            <a:ext cx="5715000" cy="23336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032625" y="908685"/>
            <a:ext cx="213931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135" b="1" strike="noStrike" noProof="1"/>
              <a:t>0</a:t>
            </a:r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597650" y="1846580"/>
            <a:ext cx="2179320" cy="41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8248015" y="2994660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496185" y="3429000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5232400" y="3429635"/>
            <a:ext cx="199580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4368165" y="4436745"/>
            <a:ext cx="196151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7248525" y="4436745"/>
            <a:ext cx="2164080" cy="393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1559560" y="4940935"/>
            <a:ext cx="2159635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551180"/>
            <a:ext cx="6184265" cy="54825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816090" y="1412875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92220" y="1988820"/>
            <a:ext cx="210947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744335" y="2493010"/>
            <a:ext cx="222631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816090" y="3501390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863975" y="4004945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016500" y="5013325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8112760" y="5013325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208530" y="5516880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4845" y="893445"/>
            <a:ext cx="6348730" cy="46545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888480" y="1340485"/>
            <a:ext cx="21539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73170" y="2997200"/>
            <a:ext cx="2709545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896225" y="4076700"/>
            <a:ext cx="2170430" cy="372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847850" y="4580890"/>
            <a:ext cx="218122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909320"/>
            <a:ext cx="6019800" cy="50387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456045" y="2060575"/>
            <a:ext cx="68389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152265" y="2491105"/>
            <a:ext cx="114998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586220" y="3429000"/>
            <a:ext cx="68389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224020" y="3860800"/>
            <a:ext cx="1646555" cy="407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794250" y="4725035"/>
            <a:ext cx="166179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4965" y="909320"/>
            <a:ext cx="6401435" cy="45224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008120" y="1772920"/>
            <a:ext cx="1810385" cy="414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672580" y="1268730"/>
            <a:ext cx="59499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598795" y="2708910"/>
            <a:ext cx="166179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008120" y="3211195"/>
            <a:ext cx="912495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008755" y="4649470"/>
            <a:ext cx="18097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6528435" y="4121150"/>
            <a:ext cx="71056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852170"/>
            <a:ext cx="5943600" cy="51530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872355" y="1988820"/>
            <a:ext cx="185166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536180" y="1988820"/>
            <a:ext cx="132778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117340" y="2493010"/>
            <a:ext cx="85852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112760" y="3357245"/>
            <a:ext cx="721360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181475" y="3789045"/>
            <a:ext cx="69088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808345" y="3789045"/>
            <a:ext cx="132778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2920" y="1524000"/>
            <a:ext cx="6105525" cy="3810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960235" y="2420620"/>
            <a:ext cx="1332230" cy="38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536180" y="2924810"/>
            <a:ext cx="1428115" cy="37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072130" y="3355340"/>
            <a:ext cx="169481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766945" y="4364990"/>
            <a:ext cx="206629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8170" y="1476375"/>
            <a:ext cx="5915025" cy="39052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648075" y="2493010"/>
            <a:ext cx="1290955" cy="321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328660" y="2924810"/>
            <a:ext cx="1393825" cy="356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143885" y="3357245"/>
            <a:ext cx="1447165" cy="398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152265" y="4869180"/>
            <a:ext cx="1400175" cy="347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8475" y="571500"/>
            <a:ext cx="6591300" cy="532892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698105" y="2634615"/>
            <a:ext cx="155511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540885" y="3136900"/>
            <a:ext cx="73596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952490" y="3573145"/>
            <a:ext cx="215963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8544560" y="3573145"/>
            <a:ext cx="70866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84065" y="4077335"/>
            <a:ext cx="14211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8544560" y="4583430"/>
            <a:ext cx="807720" cy="367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4469130" y="5002530"/>
            <a:ext cx="8089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5832475" y="5002530"/>
            <a:ext cx="142113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5150" y="1490345"/>
            <a:ext cx="5981700" cy="38766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863975" y="1917065"/>
            <a:ext cx="199453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709535" y="2924810"/>
            <a:ext cx="1283335" cy="387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105150" y="3357245"/>
            <a:ext cx="132778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968615" y="3860800"/>
            <a:ext cx="132778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105150" y="4364990"/>
            <a:ext cx="1312545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592445" y="4364990"/>
            <a:ext cx="2126615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b="1" strike="noStrike" noProof="1"/>
              <a:t>春春春</a:t>
            </a:r>
            <a:endParaRPr lang="zh-CN" altLang="en-US" sz="135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5150" y="918210"/>
            <a:ext cx="6565265" cy="461073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896225" y="1269365"/>
            <a:ext cx="1473200" cy="402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479925" y="1825625"/>
            <a:ext cx="817245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688705" y="2205355"/>
            <a:ext cx="80899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584065" y="2709545"/>
            <a:ext cx="145796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944110" y="3717290"/>
            <a:ext cx="230441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5295" y="1573530"/>
            <a:ext cx="7657465" cy="311721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808345" y="2083435"/>
            <a:ext cx="2069465" cy="34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16315" y="2061210"/>
            <a:ext cx="1465580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656455" y="2577465"/>
            <a:ext cx="69278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516890"/>
            <a:ext cx="6489065" cy="552196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591810" y="1845310"/>
            <a:ext cx="138811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168390" y="2793365"/>
            <a:ext cx="205740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56270" y="4221480"/>
            <a:ext cx="96202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439920" y="4725670"/>
            <a:ext cx="694690" cy="36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6245" y="596265"/>
            <a:ext cx="7345045" cy="492315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047105" y="981075"/>
            <a:ext cx="146558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048750" y="2061210"/>
            <a:ext cx="927735" cy="354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656455" y="2565400"/>
            <a:ext cx="2033905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217795" y="3645535"/>
            <a:ext cx="1499235" cy="35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commondata" val="eyJoZGlkIjoiYjBlNzdiN2MxYmZlMzA5MjgwYTQyMDI4MjkxMmFjNjcifQ=="/>
  <p:tag name="KSO_WPP_MARK_KEY" val="f4934869-8819-48b5-9489-e6c16d4ae0a4"/>
  <p:tag name="COMMONDATA" val="eyJoZGlkIjoiN2Q3Y2E5ZjBkNTI2NmYyODg3NzgwODBhNmIxYjQxYTYifQ==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724</Words>
  <Application>WPS 演示</Application>
  <PresentationFormat>宽屏</PresentationFormat>
  <Paragraphs>482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268</cp:revision>
  <dcterms:created xsi:type="dcterms:W3CDTF">2016-07-05T04:43:00Z</dcterms:created>
  <dcterms:modified xsi:type="dcterms:W3CDTF">2024-07-16T06:24:23Z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8B63D68D346041318E2800766D39556E_13</vt:lpwstr>
  </property>
</Properties>
</file>